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8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39C6A-B8B4-4995-A740-7897C30C7A26}" v="10" dt="2025-06-24T18:46:27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7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background with circles&#10;&#10;AI-generated content may be incorrect.">
            <a:extLst>
              <a:ext uri="{FF2B5EF4-FFF2-40B4-BE49-F238E27FC236}">
                <a16:creationId xmlns:a16="http://schemas.microsoft.com/office/drawing/2014/main" id="{852514C3-7C8C-6CC3-7B86-1729D589F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CBCA8-AE33-26BC-41FC-27A0D406E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F8944-353B-88CA-44FD-6B047061F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41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ABBA-F20F-9022-021B-816C7908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1" y="190833"/>
            <a:ext cx="10507649" cy="11235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1BE-924D-43FC-F310-F40E607B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5988-4C4F-8783-DABD-8A1B5C74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47D-707D-4B4C-834D-8FACA04E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yellow circle with a blue background&#10;&#10;AI-generated content may be incorrect.">
            <a:extLst>
              <a:ext uri="{FF2B5EF4-FFF2-40B4-BE49-F238E27FC236}">
                <a16:creationId xmlns:a16="http://schemas.microsoft.com/office/drawing/2014/main" id="{9552D445-5AA6-95D3-9721-5CA34120F5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D22B4-C285-7010-5D98-1CDDFFF7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D347D-707D-4B4C-834D-8FACA04E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2850ED-688C-DE37-C3EA-91BEAB07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64" y="1689100"/>
            <a:ext cx="4992753" cy="3149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191600-FAD6-26CB-0F07-60D9CC7CE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9443" y="1689100"/>
            <a:ext cx="5104357" cy="3784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13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B249-9D7B-C956-2787-5A92564C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F61F8-B091-9377-4B44-9B63CF22D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181600" cy="461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DBEDE-A251-CC27-33D8-FFDF5136D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2100"/>
            <a:ext cx="5181600" cy="461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3B063-E3AB-2148-575C-6FAF5FD7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47D-707D-4B4C-834D-8FACA04E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2DD36-2264-2FEB-305E-506B8815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66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89B3-4E6A-0256-65D2-DDDF41BD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5"/>
            <a:ext cx="5157787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72550-4E07-186E-37AC-9460F25FA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66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E7D83-40E2-3619-05E4-FCD432E2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892F6-41E5-4308-A1E2-F9E9EBFD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47D-707D-4B4C-834D-8FACA04E9F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BD9ACE-2D84-5B7E-4E61-0E850617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1" y="190833"/>
            <a:ext cx="10515600" cy="11235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04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8A039-580E-1C8F-BC4D-96D7BBF1B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4367"/>
            <a:ext cx="6172200" cy="4680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51824-202F-B537-A158-20D955F06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4367"/>
            <a:ext cx="3932237" cy="46882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447D5-3EF8-7341-7FED-E5056A27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47D-707D-4B4C-834D-8FACA04E9F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E9AD4A-9A01-B375-7F5A-C113D4200DB0}"/>
              </a:ext>
            </a:extLst>
          </p:cNvPr>
          <p:cNvSpPr txBox="1">
            <a:spLocks/>
          </p:cNvSpPr>
          <p:nvPr userDrawn="1"/>
        </p:nvSpPr>
        <p:spPr>
          <a:xfrm>
            <a:off x="846151" y="190833"/>
            <a:ext cx="10515600" cy="112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2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purple background&#10;&#10;AI-generated content may be incorrect.">
            <a:extLst>
              <a:ext uri="{FF2B5EF4-FFF2-40B4-BE49-F238E27FC236}">
                <a16:creationId xmlns:a16="http://schemas.microsoft.com/office/drawing/2014/main" id="{9F7928CC-5C12-2B11-AA29-F848A5BA97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3608A-3426-DCB3-66A9-5708F76E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1" y="190833"/>
            <a:ext cx="10515600" cy="112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EA254-BCCD-DD6C-A4F9-D78D9FBEB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2073"/>
            <a:ext cx="10515600" cy="4655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E9C1-68BC-E39D-7919-16BCC6B92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FD347D-707D-4B4C-834D-8FACA04E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F913-117E-248A-0B3C-1FD97E2EB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CAAFE-B2FC-686B-F0E5-2C02D465F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8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F99F-1BC9-CC0F-EA42-BD33CCE1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DA73-3C11-C7E8-A20A-130B91CE8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4539-16AA-54F1-CA34-E9D249C2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3F91A-60DA-CE07-5D46-453139238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1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8C40-4218-CC13-28C0-7A46648B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2E22-D2F3-2844-8768-2483447968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360E3-AE95-FB30-BFEA-6B3166953D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4B3D4-4182-77AD-A105-8C4330E9F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F56E6-8FF1-C133-F08C-66306014E7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43551-7004-A735-87BB-A6D3659DD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12C28-3A90-2A73-361F-229CFF57F3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A2D6F5-417E-03E5-246A-46B0E4EB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0950013-56B8-EFEC-75DC-DFC4F38E6BD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B9D91-48AB-3349-C0AE-AA1FA9990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4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A5E0E7E975344BF4F7151E64E9669" ma:contentTypeVersion="12" ma:contentTypeDescription="Create a new document." ma:contentTypeScope="" ma:versionID="9a29f10ee1b14b1e6334199819983845">
  <xsd:schema xmlns:xsd="http://www.w3.org/2001/XMLSchema" xmlns:xs="http://www.w3.org/2001/XMLSchema" xmlns:p="http://schemas.microsoft.com/office/2006/metadata/properties" xmlns:ns2="5c7237cb-3dc3-4ffb-b02f-beadb59e4c36" xmlns:ns3="387c4ff1-c32e-4d69-a596-9fa01adb9a8e" targetNamespace="http://schemas.microsoft.com/office/2006/metadata/properties" ma:root="true" ma:fieldsID="a45375d30ccdc7d8c07b30e7e88866b1" ns2:_="" ns3:_="">
    <xsd:import namespace="5c7237cb-3dc3-4ffb-b02f-beadb59e4c36"/>
    <xsd:import namespace="387c4ff1-c32e-4d69-a596-9fa01adb9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37cb-3dc3-4ffb-b02f-beadb59e4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21a70a2-4337-4c4c-a157-bb3cee34a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c4ff1-c32e-4d69-a596-9fa01adb9a8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04038ef-a4bc-4dab-b2c0-e791e06e883b}" ma:internalName="TaxCatchAll" ma:showField="CatchAllData" ma:web="387c4ff1-c32e-4d69-a596-9fa01adb9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7c4ff1-c32e-4d69-a596-9fa01adb9a8e" xsi:nil="true"/>
    <lcf76f155ced4ddcb4097134ff3c332f xmlns="5c7237cb-3dc3-4ffb-b02f-beadb59e4c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6EC5DA-227C-4217-A8DF-F9AD2D17E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6C95CF-38D1-4D3D-B14B-4CD9DEECA87C}">
  <ds:schemaRefs>
    <ds:schemaRef ds:uri="387c4ff1-c32e-4d69-a596-9fa01adb9a8e"/>
    <ds:schemaRef ds:uri="5c7237cb-3dc3-4ffb-b02f-beadb59e4c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437AD8-280A-462F-B51A-F91C70FC92CD}">
  <ds:schemaRefs>
    <ds:schemaRef ds:uri="387c4ff1-c32e-4d69-a596-9fa01adb9a8e"/>
    <ds:schemaRef ds:uri="5c7237cb-3dc3-4ffb-b02f-beadb59e4c3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Alaina Kutcher</dc:creator>
  <cp:lastModifiedBy>Kelly Meyer</cp:lastModifiedBy>
  <cp:revision>2</cp:revision>
  <dcterms:created xsi:type="dcterms:W3CDTF">2025-06-23T18:41:28Z</dcterms:created>
  <dcterms:modified xsi:type="dcterms:W3CDTF">2025-06-25T18:14:55Z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0x010100998A5E0E7E975344BF4F7151E64E9669</vt:lpwstr>
  </property>
  <property fmtid="{D5CDD505-2E9C-101B-9397-08002B2CF9AE}" pid="3" name="MediaServiceImageTags">
    <vt:lpwstr/>
  </property>
</Properties>
</file>