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7923"/>
    <a:srgbClr val="F5B685"/>
    <a:srgbClr val="00AAC7"/>
    <a:srgbClr val="004E6D"/>
    <a:srgbClr val="3566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58"/>
  </p:normalViewPr>
  <p:slideViewPr>
    <p:cSldViewPr snapToGrid="0">
      <p:cViewPr varScale="1">
        <p:scale>
          <a:sx n="67" d="100"/>
          <a:sy n="67" d="100"/>
        </p:scale>
        <p:origin x="54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aina Kutcher" userId="ec0ada9d-ac71-4bb1-b4c7-67aae0a9ab87" providerId="ADAL" clId="{8C539C6A-B8B4-4995-A740-7897C30C7A26}"/>
    <pc:docChg chg="undo redo custSel addSld modMainMaster">
      <pc:chgData name="Alaina Kutcher" userId="ec0ada9d-ac71-4bb1-b4c7-67aae0a9ab87" providerId="ADAL" clId="{8C539C6A-B8B4-4995-A740-7897C30C7A26}" dt="2025-06-24T18:46:27.098" v="14" actId="34135"/>
      <pc:docMkLst>
        <pc:docMk/>
      </pc:docMkLst>
      <pc:sldChg chg="new">
        <pc:chgData name="Alaina Kutcher" userId="ec0ada9d-ac71-4bb1-b4c7-67aae0a9ab87" providerId="ADAL" clId="{8C539C6A-B8B4-4995-A740-7897C30C7A26}" dt="2025-06-24T18:26:07.764" v="0" actId="680"/>
        <pc:sldMkLst>
          <pc:docMk/>
          <pc:sldMk cId="961131825" sldId="257"/>
        </pc:sldMkLst>
      </pc:sldChg>
      <pc:sldChg chg="new">
        <pc:chgData name="Alaina Kutcher" userId="ec0ada9d-ac71-4bb1-b4c7-67aae0a9ab87" providerId="ADAL" clId="{8C539C6A-B8B4-4995-A740-7897C30C7A26}" dt="2025-06-24T18:26:13.558" v="1" actId="680"/>
        <pc:sldMkLst>
          <pc:docMk/>
          <pc:sldMk cId="3512414540" sldId="258"/>
        </pc:sldMkLst>
      </pc:sldChg>
      <pc:sldChg chg="new">
        <pc:chgData name="Alaina Kutcher" userId="ec0ada9d-ac71-4bb1-b4c7-67aae0a9ab87" providerId="ADAL" clId="{8C539C6A-B8B4-4995-A740-7897C30C7A26}" dt="2025-06-24T18:26:19.689" v="2" actId="680"/>
        <pc:sldMkLst>
          <pc:docMk/>
          <pc:sldMk cId="1801658566" sldId="259"/>
        </pc:sldMkLst>
      </pc:sldChg>
      <pc:sldChg chg="new">
        <pc:chgData name="Alaina Kutcher" userId="ec0ada9d-ac71-4bb1-b4c7-67aae0a9ab87" providerId="ADAL" clId="{8C539C6A-B8B4-4995-A740-7897C30C7A26}" dt="2025-06-24T18:26:22.022" v="3" actId="680"/>
        <pc:sldMkLst>
          <pc:docMk/>
          <pc:sldMk cId="1256384852" sldId="260"/>
        </pc:sldMkLst>
      </pc:sldChg>
      <pc:sldChg chg="new">
        <pc:chgData name="Alaina Kutcher" userId="ec0ada9d-ac71-4bb1-b4c7-67aae0a9ab87" providerId="ADAL" clId="{8C539C6A-B8B4-4995-A740-7897C30C7A26}" dt="2025-06-24T18:26:25.919" v="4" actId="680"/>
        <pc:sldMkLst>
          <pc:docMk/>
          <pc:sldMk cId="1979246077" sldId="261"/>
        </pc:sldMkLst>
      </pc:sldChg>
      <pc:sldMasterChg chg="modSldLayout">
        <pc:chgData name="Alaina Kutcher" userId="ec0ada9d-ac71-4bb1-b4c7-67aae0a9ab87" providerId="ADAL" clId="{8C539C6A-B8B4-4995-A740-7897C30C7A26}" dt="2025-06-24T18:46:27.098" v="14" actId="34135"/>
        <pc:sldMasterMkLst>
          <pc:docMk/>
          <pc:sldMasterMk cId="4273756112" sldId="2147483648"/>
        </pc:sldMasterMkLst>
        <pc:sldLayoutChg chg="addSp delSp modSp mod">
          <pc:chgData name="Alaina Kutcher" userId="ec0ada9d-ac71-4bb1-b4c7-67aae0a9ab87" providerId="ADAL" clId="{8C539C6A-B8B4-4995-A740-7897C30C7A26}" dt="2025-06-24T18:46:27.098" v="14" actId="34135"/>
          <pc:sldLayoutMkLst>
            <pc:docMk/>
            <pc:sldMasterMk cId="4273756112" sldId="2147483648"/>
            <pc:sldLayoutMk cId="1797417170" sldId="2147483649"/>
          </pc:sldLayoutMkLst>
        </pc:sldLayoutChg>
      </pc:sldMasterChg>
    </pc:docChg>
  </pc:docChgLst>
  <pc:docChgLst>
    <pc:chgData name="Yulanda Grant" userId="db678bed-a635-4c49-b076-f8c925059c69" providerId="ADAL" clId="{B6174AB9-5E3C-438E-9EE7-0B1ECC05A8FE}"/>
    <pc:docChg chg="undo custSel modSld">
      <pc:chgData name="Yulanda Grant" userId="db678bed-a635-4c49-b076-f8c925059c69" providerId="ADAL" clId="{B6174AB9-5E3C-438E-9EE7-0B1ECC05A8FE}" dt="2025-10-07T18:08:43.952" v="7" actId="478"/>
      <pc:docMkLst>
        <pc:docMk/>
      </pc:docMkLst>
      <pc:sldChg chg="addSp delSp mod">
        <pc:chgData name="Yulanda Grant" userId="db678bed-a635-4c49-b076-f8c925059c69" providerId="ADAL" clId="{B6174AB9-5E3C-438E-9EE7-0B1ECC05A8FE}" dt="2025-10-07T18:08:43.568" v="5" actId="478"/>
        <pc:sldMkLst>
          <pc:docMk/>
          <pc:sldMk cId="989782623" sldId="256"/>
        </pc:sldMkLst>
        <pc:spChg chg="add del">
          <ac:chgData name="Yulanda Grant" userId="db678bed-a635-4c49-b076-f8c925059c69" providerId="ADAL" clId="{B6174AB9-5E3C-438E-9EE7-0B1ECC05A8FE}" dt="2025-10-07T18:08:43.568" v="5" actId="478"/>
          <ac:spMkLst>
            <pc:docMk/>
            <pc:sldMk cId="989782623" sldId="256"/>
            <ac:spMk id="2" creationId="{B52EF913-117E-248A-0B3C-1FD97E2EB524}"/>
          </ac:spMkLst>
        </pc:spChg>
        <pc:spChg chg="add del">
          <ac:chgData name="Yulanda Grant" userId="db678bed-a635-4c49-b076-f8c925059c69" providerId="ADAL" clId="{B6174AB9-5E3C-438E-9EE7-0B1ECC05A8FE}" dt="2025-10-07T18:08:43.367" v="4" actId="478"/>
          <ac:spMkLst>
            <pc:docMk/>
            <pc:sldMk cId="989782623" sldId="256"/>
            <ac:spMk id="3" creationId="{2B4CAAFE-B2FC-686B-F0E5-2C02D465FB0E}"/>
          </ac:spMkLst>
        </pc:spChg>
      </pc:sldChg>
      <pc:sldChg chg="addSp delSp mod">
        <pc:chgData name="Yulanda Grant" userId="db678bed-a635-4c49-b076-f8c925059c69" providerId="ADAL" clId="{B6174AB9-5E3C-438E-9EE7-0B1ECC05A8FE}" dt="2025-10-07T18:08:43.952" v="7" actId="478"/>
        <pc:sldMkLst>
          <pc:docMk/>
          <pc:sldMk cId="3512414540" sldId="258"/>
        </pc:sldMkLst>
        <pc:spChg chg="add del">
          <ac:chgData name="Yulanda Grant" userId="db678bed-a635-4c49-b076-f8c925059c69" providerId="ADAL" clId="{B6174AB9-5E3C-438E-9EE7-0B1ECC05A8FE}" dt="2025-10-07T18:08:43.952" v="7" actId="478"/>
          <ac:spMkLst>
            <pc:docMk/>
            <pc:sldMk cId="3512414540" sldId="258"/>
            <ac:spMk id="2" creationId="{6D784539-16AA-54F1-CA34-E9D249C2C1F1}"/>
          </ac:spMkLst>
        </pc:spChg>
        <pc:spChg chg="add del">
          <ac:chgData name="Yulanda Grant" userId="db678bed-a635-4c49-b076-f8c925059c69" providerId="ADAL" clId="{B6174AB9-5E3C-438E-9EE7-0B1ECC05A8FE}" dt="2025-10-07T18:08:43.778" v="6" actId="478"/>
          <ac:spMkLst>
            <pc:docMk/>
            <pc:sldMk cId="3512414540" sldId="258"/>
            <ac:spMk id="3" creationId="{7CB3F91A-60DA-CE07-5D46-4531392385B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852514C3-7C8C-6CC3-7B86-1729D589F8F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8702" y="-13716"/>
            <a:ext cx="12228017" cy="688543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E1CBCA8-AE33-26BC-41FC-27A0D406E9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779908"/>
            <a:ext cx="10034427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EF8944-353B-88CA-44FD-6B047061F1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259583"/>
            <a:ext cx="10034426" cy="1655762"/>
          </a:xfrm>
        </p:spPr>
        <p:txBody>
          <a:bodyPr/>
          <a:lstStyle>
            <a:lvl1pPr marL="0" indent="0" algn="ctr">
              <a:buNone/>
              <a:defRPr sz="2400" b="1" i="0">
                <a:solidFill>
                  <a:srgbClr val="F5B685"/>
                </a:solidFill>
                <a:latin typeface="Aptos" panose="020B00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97417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EABBA-F20F-9022-021B-816C79088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3082" y="47929"/>
            <a:ext cx="9940717" cy="832689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4DA1BE-924D-43FC-F310-F40E607B1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DC5988-4C4F-8783-DABD-8A1B5C749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D347D-707D-4B4C-834D-8FACA04E9F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443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9552D445-5AA6-95D3-9721-5CA34120F5C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8702" y="-13716"/>
            <a:ext cx="12228017" cy="688543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92850ED-688C-DE37-C3EA-91BEAB07F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64" y="1993182"/>
            <a:ext cx="4992753" cy="3061271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DA191600-FAD6-26CB-0F07-60D9CC7CE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31532" y="1993182"/>
            <a:ext cx="4265224" cy="3061272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2132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FB249-9D7B-C956-2787-5A92564C5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160" y="50867"/>
            <a:ext cx="9944639" cy="84298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F61F8-B091-9377-4B44-9B63CF22D4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97284" y="1027416"/>
            <a:ext cx="4870807" cy="514954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2DBEDE-A251-CC27-33D8-FFDF5136DE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82992" y="1027416"/>
            <a:ext cx="4870807" cy="514954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63B063-E3AB-2148-575C-6FAF5FD7A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D347D-707D-4B4C-834D-8FACA04E9F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052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C2DD36-2264-2FEB-305E-506B8815A2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07559" y="996793"/>
            <a:ext cx="488266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EB792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DB89B3-4E6A-0256-65D2-DDDF41BD9D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07559" y="1820704"/>
            <a:ext cx="4882668" cy="43951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7372550-4E07-186E-37AC-9460F25FA5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72719" y="996793"/>
            <a:ext cx="488266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EB792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1E7D83-40E2-3619-05E4-FCD432E23D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72718" y="1820705"/>
            <a:ext cx="4882669" cy="4395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1892F6-41E5-4308-A1E2-F9E9EBFD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D347D-707D-4B4C-834D-8FACA04E9F0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3BD9ACE-2D84-5B7E-4E61-0E8506177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7559" y="50867"/>
            <a:ext cx="9954191" cy="82391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70044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1892F6-41E5-4308-A1E2-F9E9EBFD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D347D-707D-4B4C-834D-8FACA04E9F0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3BD9ACE-2D84-5B7E-4E61-0E8506177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7559" y="50867"/>
            <a:ext cx="9946241" cy="82243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C505A4F7-C01E-B1FB-8769-9A9175AD63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06867"/>
            <a:ext cx="6172200" cy="521927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23C98447-B04E-D314-19B7-358E4655C0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07559" y="1006867"/>
            <a:ext cx="3595956" cy="522744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0675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F7928CC-5C12-2B11-AA29-F848A5BA9747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8008" y="-13716"/>
            <a:ext cx="12228017" cy="688543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63608A-3426-DCB3-66A9-5708F76E7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9160" y="41096"/>
            <a:ext cx="9944639" cy="8258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7EA254-BCCD-DD6C-A4F9-D78D9FBEBA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89332" y="1017142"/>
            <a:ext cx="9964467" cy="52026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56E9C1-68BC-E39D-7919-16BCC6B92B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EB7923"/>
                </a:solidFill>
              </a:defRPr>
            </a:lvl1pPr>
          </a:lstStyle>
          <a:p>
            <a:fld id="{4DFD347D-707D-4B4C-834D-8FACA04E9F09}" type="slidenum">
              <a:rPr lang="en-US" smtClean="0"/>
              <a:pPr/>
              <a:t>‹#›</a:t>
            </a:fld>
            <a:endParaRPr lang="en-US" dirty="0">
              <a:solidFill>
                <a:srgbClr val="EB79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756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8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 spc="-100" baseline="0">
          <a:solidFill>
            <a:schemeClr val="bg1"/>
          </a:solidFill>
          <a:latin typeface="Aptos" panose="020B00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4E6D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4E6D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4E6D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4E6D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4E6D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EF913-117E-248A-0B3C-1FD97E2EB52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4CAAFE-B2FC-686B-F0E5-2C02D465FB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782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E0F99F-1BC9-CC0F-EA42-BD33CCE15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CDA73-3C11-C7E8-A20A-130B91CE82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131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84539-16AA-54F1-CA34-E9D249C2C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B3F91A-60DA-CE07-5D46-4531392385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414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38C40-4218-CC13-28C0-7A46648BF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C22E22-D2F3-2844-8768-24834479688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2360E3-AE95-FB30-BFEA-6B3166953DC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58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B14B3D4-4182-77AD-A105-8C4330E9FE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F56E6-8FF1-C133-F08C-66306014E79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C43551-7004-A735-87BB-A6D3659DDC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0212C28-3A90-2A73-361F-229CFF57F31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1A2D6F5-417E-03E5-246A-46B0E4EB4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3848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2E0917-B1FE-9344-0488-840D6F7B80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BCF9F0D7-0CB3-15BA-955C-C28FB4087083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FEDC5F3-7294-65B7-5717-13315D7BB8A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2460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8A5E0E7E975344BF4F7151E64E9669" ma:contentTypeVersion="12" ma:contentTypeDescription="Create a new document." ma:contentTypeScope="" ma:versionID="9a29f10ee1b14b1e6334199819983845">
  <xsd:schema xmlns:xsd="http://www.w3.org/2001/XMLSchema" xmlns:xs="http://www.w3.org/2001/XMLSchema" xmlns:p="http://schemas.microsoft.com/office/2006/metadata/properties" xmlns:ns2="5c7237cb-3dc3-4ffb-b02f-beadb59e4c36" xmlns:ns3="387c4ff1-c32e-4d69-a596-9fa01adb9a8e" targetNamespace="http://schemas.microsoft.com/office/2006/metadata/properties" ma:root="true" ma:fieldsID="a45375d30ccdc7d8c07b30e7e88866b1" ns2:_="" ns3:_="">
    <xsd:import namespace="5c7237cb-3dc3-4ffb-b02f-beadb59e4c36"/>
    <xsd:import namespace="387c4ff1-c32e-4d69-a596-9fa01adb9a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237cb-3dc3-4ffb-b02f-beadb59e4c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321a70a2-4337-4c4c-a157-bb3cee34a8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7c4ff1-c32e-4d69-a596-9fa01adb9a8e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804038ef-a4bc-4dab-b2c0-e791e06e883b}" ma:internalName="TaxCatchAll" ma:showField="CatchAllData" ma:web="387c4ff1-c32e-4d69-a596-9fa01adb9a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87c4ff1-c32e-4d69-a596-9fa01adb9a8e" xsi:nil="true"/>
    <lcf76f155ced4ddcb4097134ff3c332f xmlns="5c7237cb-3dc3-4ffb-b02f-beadb59e4c36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F6C95CF-38D1-4D3D-B14B-4CD9DEECA87C}">
  <ds:schemaRefs>
    <ds:schemaRef ds:uri="387c4ff1-c32e-4d69-a596-9fa01adb9a8e"/>
    <ds:schemaRef ds:uri="5c7237cb-3dc3-4ffb-b02f-beadb59e4c3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8C6EC5DA-227C-4217-A8DF-F9AD2D17E8E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437AD8-280A-462F-B51A-F91C70FC92CD}">
  <ds:schemaRefs>
    <ds:schemaRef ds:uri="http://schemas.microsoft.com/office/2006/documentManagement/types"/>
    <ds:schemaRef ds:uri="http://purl.org/dc/dcmitype/"/>
    <ds:schemaRef ds:uri="http://schemas.microsoft.com/office/2006/metadata/properties"/>
    <ds:schemaRef ds:uri="http://www.w3.org/XML/1998/namespace"/>
    <ds:schemaRef ds:uri="http://purl.org/dc/terms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387c4ff1-c32e-4d69-a596-9fa01adb9a8e"/>
    <ds:schemaRef ds:uri="5c7237cb-3dc3-4ffb-b02f-beadb59e4c3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Aptos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Alaina Kutcher</dc:creator>
  <cp:keywords/>
  <dc:description/>
  <cp:lastModifiedBy>Jackie Thomas</cp:lastModifiedBy>
  <cp:revision>29</cp:revision>
  <dcterms:created xsi:type="dcterms:W3CDTF">2025-06-23T18:41:28Z</dcterms:created>
  <dcterms:modified xsi:type="dcterms:W3CDTF">2026-08-09T13:36:52Z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0x010100998A5E0E7E975344BF4F7151E64E9669</vt:lpwstr>
  </property>
  <property fmtid="{D5CDD505-2E9C-101B-9397-08002B2CF9AE}" pid="3" name="MediaServiceImageTags">
    <vt:lpwstr/>
  </property>
</Properties>
</file>