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7" r:id="rId7"/>
    <p:sldId id="259" r:id="rId8"/>
    <p:sldId id="261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D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E0D235-469F-4C31-8402-52A38ED66B0F}" v="13" dt="2025-09-29T14:29:22.0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4660"/>
  </p:normalViewPr>
  <p:slideViewPr>
    <p:cSldViewPr snapToGrid="0">
      <p:cViewPr varScale="1">
        <p:scale>
          <a:sx n="79" d="100"/>
          <a:sy n="79" d="100"/>
        </p:scale>
        <p:origin x="-26" y="2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aina Kutcher" userId="ec0ada9d-ac71-4bb1-b4c7-67aae0a9ab87" providerId="ADAL" clId="{7C48A9EA-9409-4BBC-9E78-960B7B82B382}"/>
    <pc:docChg chg="undo custSel addSld modSld">
      <pc:chgData name="Alaina Kutcher" userId="ec0ada9d-ac71-4bb1-b4c7-67aae0a9ab87" providerId="ADAL" clId="{7C48A9EA-9409-4BBC-9E78-960B7B82B382}" dt="2025-09-29T14:30:17.897" v="126" actId="1582"/>
      <pc:docMkLst>
        <pc:docMk/>
      </pc:docMkLst>
      <pc:sldChg chg="addSp delSp modSp mod">
        <pc:chgData name="Alaina Kutcher" userId="ec0ada9d-ac71-4bb1-b4c7-67aae0a9ab87" providerId="ADAL" clId="{7C48A9EA-9409-4BBC-9E78-960B7B82B382}" dt="2025-09-29T14:17:07.164" v="28" actId="14826"/>
        <pc:sldMkLst>
          <pc:docMk/>
          <pc:sldMk cId="4216056001" sldId="256"/>
        </pc:sldMkLst>
        <pc:spChg chg="add del mod">
          <ac:chgData name="Alaina Kutcher" userId="ec0ada9d-ac71-4bb1-b4c7-67aae0a9ab87" providerId="ADAL" clId="{7C48A9EA-9409-4BBC-9E78-960B7B82B382}" dt="2025-09-29T14:16:42.479" v="16" actId="478"/>
          <ac:spMkLst>
            <pc:docMk/>
            <pc:sldMk cId="4216056001" sldId="256"/>
            <ac:spMk id="8" creationId="{151309B1-6EF2-A1C3-421A-9FE9E12EE913}"/>
          </ac:spMkLst>
        </pc:spChg>
        <pc:picChg chg="add mod">
          <ac:chgData name="Alaina Kutcher" userId="ec0ada9d-ac71-4bb1-b4c7-67aae0a9ab87" providerId="ADAL" clId="{7C48A9EA-9409-4BBC-9E78-960B7B82B382}" dt="2025-09-29T14:17:07.164" v="28" actId="14826"/>
          <ac:picMkLst>
            <pc:docMk/>
            <pc:sldMk cId="4216056001" sldId="256"/>
            <ac:picMk id="3" creationId="{DF580552-9396-F368-4CD9-2555189B70B4}"/>
          </ac:picMkLst>
        </pc:picChg>
      </pc:sldChg>
      <pc:sldChg chg="addSp delSp modSp mod">
        <pc:chgData name="Alaina Kutcher" userId="ec0ada9d-ac71-4bb1-b4c7-67aae0a9ab87" providerId="ADAL" clId="{7C48A9EA-9409-4BBC-9E78-960B7B82B382}" dt="2025-09-29T14:17:18.254" v="32"/>
        <pc:sldMkLst>
          <pc:docMk/>
          <pc:sldMk cId="2893316536" sldId="257"/>
        </pc:sldMkLst>
        <pc:spChg chg="del">
          <ac:chgData name="Alaina Kutcher" userId="ec0ada9d-ac71-4bb1-b4c7-67aae0a9ab87" providerId="ADAL" clId="{7C48A9EA-9409-4BBC-9E78-960B7B82B382}" dt="2025-09-29T14:17:17.677" v="31" actId="478"/>
          <ac:spMkLst>
            <pc:docMk/>
            <pc:sldMk cId="2893316536" sldId="257"/>
            <ac:spMk id="8" creationId="{BF6B6EE0-6341-38B4-714C-0EC5B4D2A8BE}"/>
          </ac:spMkLst>
        </pc:spChg>
        <pc:picChg chg="add mod">
          <ac:chgData name="Alaina Kutcher" userId="ec0ada9d-ac71-4bb1-b4c7-67aae0a9ab87" providerId="ADAL" clId="{7C48A9EA-9409-4BBC-9E78-960B7B82B382}" dt="2025-09-29T14:17:18.254" v="32"/>
          <ac:picMkLst>
            <pc:docMk/>
            <pc:sldMk cId="2893316536" sldId="257"/>
            <ac:picMk id="2" creationId="{E8488E24-EA9F-56B8-E916-9B2524BEBF98}"/>
          </ac:picMkLst>
        </pc:picChg>
      </pc:sldChg>
      <pc:sldChg chg="addSp delSp modSp mod">
        <pc:chgData name="Alaina Kutcher" userId="ec0ada9d-ac71-4bb1-b4c7-67aae0a9ab87" providerId="ADAL" clId="{7C48A9EA-9409-4BBC-9E78-960B7B82B382}" dt="2025-09-29T14:17:13.954" v="30"/>
        <pc:sldMkLst>
          <pc:docMk/>
          <pc:sldMk cId="2154007782" sldId="258"/>
        </pc:sldMkLst>
        <pc:spChg chg="del">
          <ac:chgData name="Alaina Kutcher" userId="ec0ada9d-ac71-4bb1-b4c7-67aae0a9ab87" providerId="ADAL" clId="{7C48A9EA-9409-4BBC-9E78-960B7B82B382}" dt="2025-09-29T14:17:13.310" v="29" actId="478"/>
          <ac:spMkLst>
            <pc:docMk/>
            <pc:sldMk cId="2154007782" sldId="258"/>
            <ac:spMk id="8" creationId="{AF11A069-DC8C-37B0-D3B2-F5AD012EBD34}"/>
          </ac:spMkLst>
        </pc:spChg>
        <pc:picChg chg="add mod">
          <ac:chgData name="Alaina Kutcher" userId="ec0ada9d-ac71-4bb1-b4c7-67aae0a9ab87" providerId="ADAL" clId="{7C48A9EA-9409-4BBC-9E78-960B7B82B382}" dt="2025-09-29T14:17:13.954" v="30"/>
          <ac:picMkLst>
            <pc:docMk/>
            <pc:sldMk cId="2154007782" sldId="258"/>
            <ac:picMk id="2" creationId="{AC683675-7421-B0F3-BA43-C8E1AF905265}"/>
          </ac:picMkLst>
        </pc:picChg>
      </pc:sldChg>
      <pc:sldChg chg="addSp delSp modSp mod">
        <pc:chgData name="Alaina Kutcher" userId="ec0ada9d-ac71-4bb1-b4c7-67aae0a9ab87" providerId="ADAL" clId="{7C48A9EA-9409-4BBC-9E78-960B7B82B382}" dt="2025-09-29T14:30:17.897" v="126" actId="1582"/>
        <pc:sldMkLst>
          <pc:docMk/>
          <pc:sldMk cId="2401282144" sldId="259"/>
        </pc:sldMkLst>
        <pc:spChg chg="mod">
          <ac:chgData name="Alaina Kutcher" userId="ec0ada9d-ac71-4bb1-b4c7-67aae0a9ab87" providerId="ADAL" clId="{7C48A9EA-9409-4BBC-9E78-960B7B82B382}" dt="2025-09-29T14:25:34.291" v="91" actId="20577"/>
          <ac:spMkLst>
            <pc:docMk/>
            <pc:sldMk cId="2401282144" sldId="259"/>
            <ac:spMk id="6" creationId="{B8D37E19-6679-A102-A577-68F95C30C69F}"/>
          </ac:spMkLst>
        </pc:spChg>
        <pc:spChg chg="del">
          <ac:chgData name="Alaina Kutcher" userId="ec0ada9d-ac71-4bb1-b4c7-67aae0a9ab87" providerId="ADAL" clId="{7C48A9EA-9409-4BBC-9E78-960B7B82B382}" dt="2025-09-29T14:17:22.668" v="33" actId="478"/>
          <ac:spMkLst>
            <pc:docMk/>
            <pc:sldMk cId="2401282144" sldId="259"/>
            <ac:spMk id="8" creationId="{444BD4DF-D947-CCA8-4E5D-FDCE14A6B342}"/>
          </ac:spMkLst>
        </pc:spChg>
        <pc:spChg chg="del">
          <ac:chgData name="Alaina Kutcher" userId="ec0ada9d-ac71-4bb1-b4c7-67aae0a9ab87" providerId="ADAL" clId="{7C48A9EA-9409-4BBC-9E78-960B7B82B382}" dt="2025-09-29T14:25:54.778" v="93" actId="478"/>
          <ac:spMkLst>
            <pc:docMk/>
            <pc:sldMk cId="2401282144" sldId="259"/>
            <ac:spMk id="9" creationId="{DE27CC6E-D151-F2A0-62C4-53192C53F230}"/>
          </ac:spMkLst>
        </pc:spChg>
        <pc:spChg chg="del mod">
          <ac:chgData name="Alaina Kutcher" userId="ec0ada9d-ac71-4bb1-b4c7-67aae0a9ab87" providerId="ADAL" clId="{7C48A9EA-9409-4BBC-9E78-960B7B82B382}" dt="2025-09-29T14:26:01.939" v="95" actId="478"/>
          <ac:spMkLst>
            <pc:docMk/>
            <pc:sldMk cId="2401282144" sldId="259"/>
            <ac:spMk id="10" creationId="{A6864B28-B3C1-7700-BE3F-932E02CE24AD}"/>
          </ac:spMkLst>
        </pc:spChg>
        <pc:picChg chg="add del mod modCrop">
          <ac:chgData name="Alaina Kutcher" userId="ec0ada9d-ac71-4bb1-b4c7-67aae0a9ab87" providerId="ADAL" clId="{7C48A9EA-9409-4BBC-9E78-960B7B82B382}" dt="2025-09-29T14:29:26.755" v="116" actId="478"/>
          <ac:picMkLst>
            <pc:docMk/>
            <pc:sldMk cId="2401282144" sldId="259"/>
            <ac:picMk id="2" creationId="{7A0831CC-B227-6982-0D73-35385A9D2B4E}"/>
          </ac:picMkLst>
        </pc:picChg>
        <pc:picChg chg="add mod">
          <ac:chgData name="Alaina Kutcher" userId="ec0ada9d-ac71-4bb1-b4c7-67aae0a9ab87" providerId="ADAL" clId="{7C48A9EA-9409-4BBC-9E78-960B7B82B382}" dt="2025-09-29T14:30:03.900" v="124" actId="14100"/>
          <ac:picMkLst>
            <pc:docMk/>
            <pc:sldMk cId="2401282144" sldId="259"/>
            <ac:picMk id="3" creationId="{470BD30F-2956-4ABF-F4EC-B3849FF5E2B2}"/>
          </ac:picMkLst>
        </pc:picChg>
        <pc:picChg chg="mod">
          <ac:chgData name="Alaina Kutcher" userId="ec0ada9d-ac71-4bb1-b4c7-67aae0a9ab87" providerId="ADAL" clId="{7C48A9EA-9409-4BBC-9E78-960B7B82B382}" dt="2025-09-29T14:24:28.365" v="38" actId="14826"/>
          <ac:picMkLst>
            <pc:docMk/>
            <pc:sldMk cId="2401282144" sldId="259"/>
            <ac:picMk id="5" creationId="{7B153DF9-27AC-100B-E9D6-77FC13C62FFB}"/>
          </ac:picMkLst>
        </pc:picChg>
        <pc:picChg chg="add mod modCrop">
          <ac:chgData name="Alaina Kutcher" userId="ec0ada9d-ac71-4bb1-b4c7-67aae0a9ab87" providerId="ADAL" clId="{7C48A9EA-9409-4BBC-9E78-960B7B82B382}" dt="2025-09-29T14:30:17.897" v="126" actId="1582"/>
          <ac:picMkLst>
            <pc:docMk/>
            <pc:sldMk cId="2401282144" sldId="259"/>
            <ac:picMk id="7" creationId="{3AED6D8B-E529-0A6A-6FDC-1DDA92B8A7CE}"/>
          </ac:picMkLst>
        </pc:picChg>
      </pc:sldChg>
      <pc:sldChg chg="addSp delSp modSp mod">
        <pc:chgData name="Alaina Kutcher" userId="ec0ada9d-ac71-4bb1-b4c7-67aae0a9ab87" providerId="ADAL" clId="{7C48A9EA-9409-4BBC-9E78-960B7B82B382}" dt="2025-09-29T14:17:26.754" v="36"/>
        <pc:sldMkLst>
          <pc:docMk/>
          <pc:sldMk cId="2288217311" sldId="260"/>
        </pc:sldMkLst>
        <pc:spChg chg="del">
          <ac:chgData name="Alaina Kutcher" userId="ec0ada9d-ac71-4bb1-b4c7-67aae0a9ab87" providerId="ADAL" clId="{7C48A9EA-9409-4BBC-9E78-960B7B82B382}" dt="2025-09-29T14:17:25.960" v="35" actId="478"/>
          <ac:spMkLst>
            <pc:docMk/>
            <pc:sldMk cId="2288217311" sldId="260"/>
            <ac:spMk id="8" creationId="{C3E97190-B330-A6F6-65FF-453BC57BE82F}"/>
          </ac:spMkLst>
        </pc:spChg>
        <pc:picChg chg="add mod">
          <ac:chgData name="Alaina Kutcher" userId="ec0ada9d-ac71-4bb1-b4c7-67aae0a9ab87" providerId="ADAL" clId="{7C48A9EA-9409-4BBC-9E78-960B7B82B382}" dt="2025-09-29T14:17:26.754" v="36"/>
          <ac:picMkLst>
            <pc:docMk/>
            <pc:sldMk cId="2288217311" sldId="260"/>
            <ac:picMk id="2" creationId="{34CB9952-1509-7985-2FA3-8E2EA9E76DEC}"/>
          </ac:picMkLst>
        </pc:picChg>
      </pc:sldChg>
      <pc:sldChg chg="add">
        <pc:chgData name="Alaina Kutcher" userId="ec0ada9d-ac71-4bb1-b4c7-67aae0a9ab87" providerId="ADAL" clId="{7C48A9EA-9409-4BBC-9E78-960B7B82B382}" dt="2025-09-29T14:24:15.312" v="37" actId="2890"/>
        <pc:sldMkLst>
          <pc:docMk/>
          <pc:sldMk cId="3173446353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BF4AE-D8FB-2AE8-3794-BC0F7AC42D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8157FB-B453-4671-50ED-1A84B7C3EE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6A57D-FD56-6A8E-AF57-6BD202400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A63A5-81B2-40E4-B79E-78B24595F727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52682-1A47-D3C5-4D5B-3E8FDD17C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2FF50-A1B5-A540-FF33-F2B62B3A4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7D7D-915C-4EB4-BF3B-CE7A65906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05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9D0E7-B118-71E2-D04C-FFB467BAB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ADFECB-400A-8EE5-5924-A67E2539AA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7F7DD-6806-60A1-3B72-59F25E456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A63A5-81B2-40E4-B79E-78B24595F727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B19A9-A270-0791-CDA8-65157A23C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C7C91-2F76-B90F-A46D-FD38D6B0B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7D7D-915C-4EB4-BF3B-CE7A65906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35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2E7497-CEAF-95B4-388C-8F0280838D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F6B1EF-0956-9D26-3A35-D3F8F7C16D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3821A-DD89-E5C0-9009-2872B92BB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A63A5-81B2-40E4-B79E-78B24595F727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5CEDF1-58A5-06B4-6A2F-CAA28BC6F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9489E-439E-D5D2-D18A-3246EC6BC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7D7D-915C-4EB4-BF3B-CE7A65906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65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17A5E-2CE6-4E71-4AF3-DDB55B0C6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4212C-C644-D629-22C3-B5C6F44C0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A50E6-B629-3124-9A7A-004AABE19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A63A5-81B2-40E4-B79E-78B24595F727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3AFD7-CB3B-669A-F314-99B082421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3F735-A7C9-5046-9D12-88A253CCF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7D7D-915C-4EB4-BF3B-CE7A65906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04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6D59C-0672-64B5-A755-912AF4890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22E7A-339E-B779-7C94-3227B1EB5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0C2B0-B5C8-B7F5-E7F7-BD3D0D0F2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A63A5-81B2-40E4-B79E-78B24595F727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D5551-EC2D-9DE6-9394-C46E8DDC2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758FD-1387-9C2B-7C32-053F16CFC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7D7D-915C-4EB4-BF3B-CE7A65906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11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CDA9E-2098-9A14-45B0-E1F385CBA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9F13E-1EDF-6525-62F0-4F40FEC296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EB3BF7-D631-4CAB-E345-78B7E379A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CE58D1-FBAF-C8A7-2797-6233B0685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A63A5-81B2-40E4-B79E-78B24595F727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D504D1-B6BC-AC4F-7615-1DE2ED68E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EC051F-92BF-F5C6-CF2F-B9725C782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7D7D-915C-4EB4-BF3B-CE7A65906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78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38458-8848-AC7C-6CD9-F0E4B5E21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0041C2-AA79-47B4-FE24-F20CF8441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786A4D-7296-F86E-3C44-3F296F5940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69BD52-8892-6473-6758-4028F9061E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01CD2E-B98D-930E-9E54-F84D2A3B3D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6FEBC5-2497-BF4C-75B4-EB10F2B28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A63A5-81B2-40E4-B79E-78B24595F727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0AF10C-F12F-6DEE-D33A-FC4226F97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772ED5-E0DB-B846-A7B4-BD528A031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7D7D-915C-4EB4-BF3B-CE7A65906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13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A2D1C-3495-4A2A-FFA4-4B856345D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D22256-A4A9-7399-8FAA-99B730A82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A63A5-81B2-40E4-B79E-78B24595F727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020E5A-ECD6-8229-46C0-4B1770076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FCB186-1C8D-0C73-0A64-D3E30593D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7D7D-915C-4EB4-BF3B-CE7A65906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572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8256CA-2A11-0E32-F82C-10667684C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A63A5-81B2-40E4-B79E-78B24595F727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5AED40-6AB8-A5B2-AE7D-A60D6BF2D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017291-EB45-3FFC-08F5-E3E60DCE4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7D7D-915C-4EB4-BF3B-CE7A65906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08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43040-F278-0A30-0501-3968D6C57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5CCD0-9194-5920-9539-9430C8D91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361D60-C421-8820-0B41-34698FB9AE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647B2-362E-4DD5-E907-290519779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A63A5-81B2-40E4-B79E-78B24595F727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655534-924E-573D-0EC0-588C072A8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5685BD-79F1-9094-9002-7E2B4FD64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7D7D-915C-4EB4-BF3B-CE7A65906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3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35331-6BDA-940F-A6CB-66D23A0F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989C17-0DE8-AA5B-1596-85A7EEDD1E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33149D-073F-C4E6-3E6F-BDAB564A37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5D01C4-6086-CB41-994C-D8E069691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A63A5-81B2-40E4-B79E-78B24595F727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C5A850-A9E5-47D9-E933-31389E069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E2A77-1FC4-CD82-55BF-404EE11AB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A7D7D-915C-4EB4-BF3B-CE7A65906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42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8D7322-67AC-C4A4-6D26-712335A72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DFCD9C-4175-67D0-E2B0-7A119530D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8B8254-2EBB-2163-9B3B-56BDD2DC92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9A63A5-81B2-40E4-B79E-78B24595F727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C3382-7A76-ABFB-1A2C-6E4AD0A916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32D38-BF56-1EEB-798A-5F3D38313A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6A7D7D-915C-4EB4-BF3B-CE7A65906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75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background with white text and purple lines&#10;&#10;AI-generated content may be incorrect.">
            <a:extLst>
              <a:ext uri="{FF2B5EF4-FFF2-40B4-BE49-F238E27FC236}">
                <a16:creationId xmlns:a16="http://schemas.microsoft.com/office/drawing/2014/main" id="{8BB63FFC-B379-4AB0-8117-FB9E57A6D7A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62857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D6ACB0-BBAB-0176-61E2-13559AF85E47}"/>
              </a:ext>
            </a:extLst>
          </p:cNvPr>
          <p:cNvSpPr txBox="1"/>
          <p:nvPr/>
        </p:nvSpPr>
        <p:spPr>
          <a:xfrm>
            <a:off x="467360" y="4861560"/>
            <a:ext cx="68224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solidFill>
                  <a:srgbClr val="EDD393"/>
                </a:solidFill>
              </a:rPr>
              <a:t>Add Session 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F72DB1-16F6-26B1-27D7-8C943114FBA8}"/>
              </a:ext>
            </a:extLst>
          </p:cNvPr>
          <p:cNvSpPr txBox="1"/>
          <p:nvPr/>
        </p:nvSpPr>
        <p:spPr>
          <a:xfrm>
            <a:off x="8173720" y="4368800"/>
            <a:ext cx="3881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Name, Credentials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7E90F9-9E5D-4948-8D7F-837C266C0489}"/>
              </a:ext>
            </a:extLst>
          </p:cNvPr>
          <p:cNvSpPr txBox="1"/>
          <p:nvPr/>
        </p:nvSpPr>
        <p:spPr>
          <a:xfrm>
            <a:off x="8173720" y="4861560"/>
            <a:ext cx="3881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Position</a:t>
            </a:r>
          </a:p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Organization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2E406-DF62-18C2-1068-81338DE39239}"/>
              </a:ext>
            </a:extLst>
          </p:cNvPr>
          <p:cNvSpPr txBox="1"/>
          <p:nvPr/>
        </p:nvSpPr>
        <p:spPr>
          <a:xfrm>
            <a:off x="467360" y="6089176"/>
            <a:ext cx="70098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>
                <a:solidFill>
                  <a:schemeClr val="bg1">
                    <a:lumMod val="95000"/>
                  </a:schemeClr>
                </a:solidFill>
              </a:rPr>
              <a:t>aabb.org/annual-meeting    #AABB2025</a:t>
            </a:r>
          </a:p>
        </p:txBody>
      </p:sp>
      <p:pic>
        <p:nvPicPr>
          <p:cNvPr id="3" name="Picture 2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DF580552-9396-F368-4CD9-2555189B70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339" y="724086"/>
            <a:ext cx="3881120" cy="3502474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216056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ED0230-8B23-E75F-0E86-88D5198B0F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A1A900-3003-AAD4-D33E-2DFE188783B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3062856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24D97A-2F4D-2A8D-D026-57DA015FE98B}"/>
              </a:ext>
            </a:extLst>
          </p:cNvPr>
          <p:cNvSpPr txBox="1"/>
          <p:nvPr/>
        </p:nvSpPr>
        <p:spPr>
          <a:xfrm>
            <a:off x="467360" y="4861560"/>
            <a:ext cx="68224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solidFill>
                  <a:srgbClr val="EDD393"/>
                </a:solidFill>
              </a:rPr>
              <a:t>Add Session 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2C44F3-80D1-6B5B-2551-82BD823CC5D1}"/>
              </a:ext>
            </a:extLst>
          </p:cNvPr>
          <p:cNvSpPr txBox="1"/>
          <p:nvPr/>
        </p:nvSpPr>
        <p:spPr>
          <a:xfrm>
            <a:off x="8173720" y="4368800"/>
            <a:ext cx="3881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Name, Credentials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6D5F2B-61DB-4EC7-FD83-478762614F11}"/>
              </a:ext>
            </a:extLst>
          </p:cNvPr>
          <p:cNvSpPr txBox="1"/>
          <p:nvPr/>
        </p:nvSpPr>
        <p:spPr>
          <a:xfrm>
            <a:off x="8173720" y="4861560"/>
            <a:ext cx="3881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Position</a:t>
            </a:r>
          </a:p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Organization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130031-3480-363B-756C-3173585FC92C}"/>
              </a:ext>
            </a:extLst>
          </p:cNvPr>
          <p:cNvSpPr txBox="1"/>
          <p:nvPr/>
        </p:nvSpPr>
        <p:spPr>
          <a:xfrm>
            <a:off x="467360" y="6089176"/>
            <a:ext cx="70098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>
                <a:solidFill>
                  <a:schemeClr val="bg1">
                    <a:lumMod val="95000"/>
                  </a:schemeClr>
                </a:solidFill>
              </a:rPr>
              <a:t>aabb.org/annual-meeting    #AABB2025</a:t>
            </a:r>
          </a:p>
        </p:txBody>
      </p:sp>
      <p:pic>
        <p:nvPicPr>
          <p:cNvPr id="2" name="Picture 1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AC683675-7421-B0F3-BA43-C8E1AF9052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339" y="724086"/>
            <a:ext cx="3881120" cy="3502474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154007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3CA991-A84F-1522-E28C-CDCD2140E9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7CD7A6-CB0A-20FD-2C1D-3CBD51EE00D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3062856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15ACAF-9522-C9F5-7DB1-39105AA27F5B}"/>
              </a:ext>
            </a:extLst>
          </p:cNvPr>
          <p:cNvSpPr txBox="1"/>
          <p:nvPr/>
        </p:nvSpPr>
        <p:spPr>
          <a:xfrm>
            <a:off x="467360" y="4861560"/>
            <a:ext cx="68224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solidFill>
                  <a:srgbClr val="EDD393"/>
                </a:solidFill>
              </a:rPr>
              <a:t>Add Poster 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C452EF-65C2-0471-D233-7198119C94B3}"/>
              </a:ext>
            </a:extLst>
          </p:cNvPr>
          <p:cNvSpPr txBox="1"/>
          <p:nvPr/>
        </p:nvSpPr>
        <p:spPr>
          <a:xfrm>
            <a:off x="8173720" y="4368800"/>
            <a:ext cx="3881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Name, Credentials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3E8189-F3F5-ACC4-9BE9-BDF57AA6A26D}"/>
              </a:ext>
            </a:extLst>
          </p:cNvPr>
          <p:cNvSpPr txBox="1"/>
          <p:nvPr/>
        </p:nvSpPr>
        <p:spPr>
          <a:xfrm>
            <a:off x="8173720" y="4861560"/>
            <a:ext cx="3881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Position</a:t>
            </a:r>
          </a:p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Organization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7752DB-C3C7-3312-3B8C-3981314296DB}"/>
              </a:ext>
            </a:extLst>
          </p:cNvPr>
          <p:cNvSpPr txBox="1"/>
          <p:nvPr/>
        </p:nvSpPr>
        <p:spPr>
          <a:xfrm>
            <a:off x="467360" y="6089176"/>
            <a:ext cx="70098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>
                <a:solidFill>
                  <a:schemeClr val="bg1">
                    <a:lumMod val="95000"/>
                  </a:schemeClr>
                </a:solidFill>
              </a:rPr>
              <a:t>aabb.org/annual-meeting    #AABB2025</a:t>
            </a:r>
          </a:p>
        </p:txBody>
      </p:sp>
      <p:pic>
        <p:nvPicPr>
          <p:cNvPr id="2" name="Picture 1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E8488E24-EA9F-56B8-E916-9B2524BEBF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339" y="724086"/>
            <a:ext cx="3881120" cy="3502474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893316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8234E5-50FB-5A2D-6106-3171F2EE5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153DF9-27AC-100B-E9D6-77FC13C62FF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3062854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D37E19-6679-A102-A577-68F95C30C69F}"/>
              </a:ext>
            </a:extLst>
          </p:cNvPr>
          <p:cNvSpPr txBox="1"/>
          <p:nvPr/>
        </p:nvSpPr>
        <p:spPr>
          <a:xfrm>
            <a:off x="467360" y="4861560"/>
            <a:ext cx="68224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solidFill>
                  <a:srgbClr val="EDD393"/>
                </a:solidFill>
              </a:rPr>
              <a:t>[Add Company and Booth #]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A2F365-8AC6-B83D-101F-4F902CD283BA}"/>
              </a:ext>
            </a:extLst>
          </p:cNvPr>
          <p:cNvSpPr txBox="1"/>
          <p:nvPr/>
        </p:nvSpPr>
        <p:spPr>
          <a:xfrm>
            <a:off x="467360" y="6089176"/>
            <a:ext cx="70098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>
                <a:solidFill>
                  <a:schemeClr val="bg1">
                    <a:lumMod val="95000"/>
                  </a:schemeClr>
                </a:solidFill>
              </a:rPr>
              <a:t>aabb.org/annual-meeting    #AABB2025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0BD30F-2956-4ABF-F4EC-B3849FF5E2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94171" y="4035243"/>
            <a:ext cx="4149190" cy="2327594"/>
          </a:xfrm>
          <a:prstGeom prst="rect">
            <a:avLst/>
          </a:prstGeom>
          <a:ln w="28575">
            <a:noFill/>
          </a:ln>
        </p:spPr>
      </p:pic>
      <p:pic>
        <p:nvPicPr>
          <p:cNvPr id="7" name="Picture 6" descr="A group of people at a convention&#10;&#10;AI-generated content may be incorrect.">
            <a:extLst>
              <a:ext uri="{FF2B5EF4-FFF2-40B4-BE49-F238E27FC236}">
                <a16:creationId xmlns:a16="http://schemas.microsoft.com/office/drawing/2014/main" id="{3AED6D8B-E529-0A6A-6FDC-1DDA92B8A7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7" t="12785" b="10113"/>
          <a:stretch>
            <a:fillRect/>
          </a:stretch>
        </p:blipFill>
        <p:spPr>
          <a:xfrm>
            <a:off x="7794171" y="691848"/>
            <a:ext cx="4149190" cy="3062514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401282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66A694-A655-75DC-F216-6E8AB0890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C67CEF-A187-EDEF-7C83-6C2D146C7CA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3062856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209833-AF46-13C4-D19A-94A3F7582E29}"/>
              </a:ext>
            </a:extLst>
          </p:cNvPr>
          <p:cNvSpPr txBox="1"/>
          <p:nvPr/>
        </p:nvSpPr>
        <p:spPr>
          <a:xfrm>
            <a:off x="467360" y="4861560"/>
            <a:ext cx="68224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solidFill>
                  <a:srgbClr val="EDD393"/>
                </a:solidFill>
              </a:rPr>
              <a:t>Delete or add additional info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EE9F07-A702-EA33-80D3-7FE04451AB72}"/>
              </a:ext>
            </a:extLst>
          </p:cNvPr>
          <p:cNvSpPr txBox="1"/>
          <p:nvPr/>
        </p:nvSpPr>
        <p:spPr>
          <a:xfrm>
            <a:off x="8173720" y="4368800"/>
            <a:ext cx="3881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Name, Credentials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5C83D9-B50B-0003-E868-9CEEADFB26D3}"/>
              </a:ext>
            </a:extLst>
          </p:cNvPr>
          <p:cNvSpPr txBox="1"/>
          <p:nvPr/>
        </p:nvSpPr>
        <p:spPr>
          <a:xfrm>
            <a:off x="8173720" y="4861560"/>
            <a:ext cx="3881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Position</a:t>
            </a:r>
          </a:p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Organization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64E642-0811-4200-845C-6CEE68465BA9}"/>
              </a:ext>
            </a:extLst>
          </p:cNvPr>
          <p:cNvSpPr txBox="1"/>
          <p:nvPr/>
        </p:nvSpPr>
        <p:spPr>
          <a:xfrm>
            <a:off x="467360" y="6089176"/>
            <a:ext cx="70098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>
                <a:solidFill>
                  <a:schemeClr val="bg1">
                    <a:lumMod val="95000"/>
                  </a:schemeClr>
                </a:solidFill>
              </a:rPr>
              <a:t>aabb.org/annual-meeting    #AABB2025</a:t>
            </a:r>
          </a:p>
        </p:txBody>
      </p:sp>
      <p:pic>
        <p:nvPicPr>
          <p:cNvPr id="2" name="Picture 1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F0FDC355-656B-861A-E6E8-3A5356CD0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339" y="724086"/>
            <a:ext cx="3881120" cy="3502474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173446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EB78B1-89A2-61A6-4633-52E2CC6A1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5AD032-673D-7A4D-C19A-08736456853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3062856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E28AF8-89D9-5BEE-F554-A24F0FC965EB}"/>
              </a:ext>
            </a:extLst>
          </p:cNvPr>
          <p:cNvSpPr txBox="1"/>
          <p:nvPr/>
        </p:nvSpPr>
        <p:spPr>
          <a:xfrm>
            <a:off x="467360" y="4861560"/>
            <a:ext cx="68224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solidFill>
                  <a:srgbClr val="EDD393"/>
                </a:solidFill>
              </a:rPr>
              <a:t>Delete or add additional info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70A003-4301-E1A1-48BE-C6802CFCF2EC}"/>
              </a:ext>
            </a:extLst>
          </p:cNvPr>
          <p:cNvSpPr txBox="1"/>
          <p:nvPr/>
        </p:nvSpPr>
        <p:spPr>
          <a:xfrm>
            <a:off x="8173720" y="4368800"/>
            <a:ext cx="3881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Name, Credentials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28FD4F-57D4-D1C6-7411-38A546DE5A33}"/>
              </a:ext>
            </a:extLst>
          </p:cNvPr>
          <p:cNvSpPr txBox="1"/>
          <p:nvPr/>
        </p:nvSpPr>
        <p:spPr>
          <a:xfrm>
            <a:off x="8173720" y="4861560"/>
            <a:ext cx="3881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Position</a:t>
            </a:r>
          </a:p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Organization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FC46B4-CC81-D729-256D-18A588A59A58}"/>
              </a:ext>
            </a:extLst>
          </p:cNvPr>
          <p:cNvSpPr txBox="1"/>
          <p:nvPr/>
        </p:nvSpPr>
        <p:spPr>
          <a:xfrm>
            <a:off x="467360" y="6089176"/>
            <a:ext cx="70098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>
                <a:solidFill>
                  <a:schemeClr val="bg1">
                    <a:lumMod val="95000"/>
                  </a:schemeClr>
                </a:solidFill>
              </a:rPr>
              <a:t>aabb.org/annual-meeting    #AABB2025</a:t>
            </a:r>
          </a:p>
        </p:txBody>
      </p:sp>
      <p:pic>
        <p:nvPicPr>
          <p:cNvPr id="2" name="Picture 1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34CB9952-1509-7985-2FA3-8E2EA9E76D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339" y="724086"/>
            <a:ext cx="3881120" cy="3502474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288217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8A5E0E7E975344BF4F7151E64E9669" ma:contentTypeVersion="12" ma:contentTypeDescription="Create a new document." ma:contentTypeScope="" ma:versionID="9a29f10ee1b14b1e6334199819983845">
  <xsd:schema xmlns:xsd="http://www.w3.org/2001/XMLSchema" xmlns:xs="http://www.w3.org/2001/XMLSchema" xmlns:p="http://schemas.microsoft.com/office/2006/metadata/properties" xmlns:ns2="5c7237cb-3dc3-4ffb-b02f-beadb59e4c36" xmlns:ns3="387c4ff1-c32e-4d69-a596-9fa01adb9a8e" targetNamespace="http://schemas.microsoft.com/office/2006/metadata/properties" ma:root="true" ma:fieldsID="a45375d30ccdc7d8c07b30e7e88866b1" ns2:_="" ns3:_="">
    <xsd:import namespace="5c7237cb-3dc3-4ffb-b02f-beadb59e4c36"/>
    <xsd:import namespace="387c4ff1-c32e-4d69-a596-9fa01adb9a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237cb-3dc3-4ffb-b02f-beadb59e4c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321a70a2-4337-4c4c-a157-bb3cee34a85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7c4ff1-c32e-4d69-a596-9fa01adb9a8e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804038ef-a4bc-4dab-b2c0-e791e06e883b}" ma:internalName="TaxCatchAll" ma:showField="CatchAllData" ma:web="387c4ff1-c32e-4d69-a596-9fa01adb9a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87c4ff1-c32e-4d69-a596-9fa01adb9a8e" xsi:nil="true"/>
    <lcf76f155ced4ddcb4097134ff3c332f xmlns="5c7237cb-3dc3-4ffb-b02f-beadb59e4c36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B3EB7B7-FA1C-4A56-BE30-E04730DA3E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7237cb-3dc3-4ffb-b02f-beadb59e4c36"/>
    <ds:schemaRef ds:uri="387c4ff1-c32e-4d69-a596-9fa01adb9a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11EFCFB-46B0-4EE1-B480-F43569A13BE7}">
  <ds:schemaRefs>
    <ds:schemaRef ds:uri="http://schemas.microsoft.com/office/2006/metadata/properties"/>
    <ds:schemaRef ds:uri="http://schemas.microsoft.com/office/infopath/2007/PartnerControls"/>
    <ds:schemaRef ds:uri="387c4ff1-c32e-4d69-a596-9fa01adb9a8e"/>
    <ds:schemaRef ds:uri="5c7237cb-3dc3-4ffb-b02f-beadb59e4c36"/>
  </ds:schemaRefs>
</ds:datastoreItem>
</file>

<file path=customXml/itemProps3.xml><?xml version="1.0" encoding="utf-8"?>
<ds:datastoreItem xmlns:ds="http://schemas.openxmlformats.org/officeDocument/2006/customXml" ds:itemID="{726A5AEA-2B34-4068-A89C-A6E3CA702D1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92</Words>
  <Application>Microsoft Office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Alaina Kutcher</dc:creator>
  <cp:lastModifiedBy>Alaina Kutcher</cp:lastModifiedBy>
  <cp:revision>2</cp:revision>
  <dcterms:created xsi:type="dcterms:W3CDTF">2025-09-15T21:23:26Z</dcterms:created>
  <dcterms:modified xsi:type="dcterms:W3CDTF">2025-09-29T14:30:25Z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0x010100998A5E0E7E975344BF4F7151E64E9669</vt:lpwstr>
  </property>
  <property fmtid="{D5CDD505-2E9C-101B-9397-08002B2CF9AE}" pid="3" name="MediaServiceImageTags">
    <vt:lpwstr/>
  </property>
</Properties>
</file>