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1428413" cy="60007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E35E41-F5CB-4AE4-8DBD-58B99084ED36}" v="26" dt="2026-01-07T20:57:31.8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9" autoAdjust="0"/>
    <p:restoredTop sz="94660"/>
  </p:normalViewPr>
  <p:slideViewPr>
    <p:cSldViewPr snapToGrid="0">
      <p:cViewPr>
        <p:scale>
          <a:sx n="66" d="100"/>
          <a:sy n="66" d="100"/>
        </p:scale>
        <p:origin x="521" y="7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ina Kutcher" userId="ec0ada9d-ac71-4bb1-b4c7-67aae0a9ab87" providerId="ADAL" clId="{7C48A9EA-9409-4BBC-9E78-960B7B82B382}"/>
    <pc:docChg chg="undo custSel addSld delSld modSld modMainMaster">
      <pc:chgData name="Alaina Kutcher" userId="ec0ada9d-ac71-4bb1-b4c7-67aae0a9ab87" providerId="ADAL" clId="{7C48A9EA-9409-4BBC-9E78-960B7B82B382}" dt="2026-01-07T20:59:18.260" v="54" actId="680"/>
      <pc:docMkLst>
        <pc:docMk/>
      </pc:docMkLst>
      <pc:sldChg chg="new">
        <pc:chgData name="Alaina Kutcher" userId="ec0ada9d-ac71-4bb1-b4c7-67aae0a9ab87" providerId="ADAL" clId="{7C48A9EA-9409-4BBC-9E78-960B7B82B382}" dt="2026-01-07T20:57:57.382" v="28" actId="680"/>
        <pc:sldMkLst>
          <pc:docMk/>
          <pc:sldMk cId="1628160752" sldId="257"/>
        </pc:sldMkLst>
      </pc:sldChg>
      <pc:sldChg chg="new">
        <pc:chgData name="Alaina Kutcher" userId="ec0ada9d-ac71-4bb1-b4c7-67aae0a9ab87" providerId="ADAL" clId="{7C48A9EA-9409-4BBC-9E78-960B7B82B382}" dt="2026-01-07T20:57:59.450" v="29" actId="680"/>
        <pc:sldMkLst>
          <pc:docMk/>
          <pc:sldMk cId="2520489780" sldId="258"/>
        </pc:sldMkLst>
      </pc:sldChg>
      <pc:sldChg chg="new">
        <pc:chgData name="Alaina Kutcher" userId="ec0ada9d-ac71-4bb1-b4c7-67aae0a9ab87" providerId="ADAL" clId="{7C48A9EA-9409-4BBC-9E78-960B7B82B382}" dt="2026-01-07T20:58:02.302" v="30" actId="680"/>
        <pc:sldMkLst>
          <pc:docMk/>
          <pc:sldMk cId="1803670029" sldId="259"/>
        </pc:sldMkLst>
      </pc:sldChg>
      <pc:sldChg chg="new">
        <pc:chgData name="Alaina Kutcher" userId="ec0ada9d-ac71-4bb1-b4c7-67aae0a9ab87" providerId="ADAL" clId="{7C48A9EA-9409-4BBC-9E78-960B7B82B382}" dt="2026-01-07T20:58:06.889" v="31" actId="680"/>
        <pc:sldMkLst>
          <pc:docMk/>
          <pc:sldMk cId="1625854676" sldId="260"/>
        </pc:sldMkLst>
      </pc:sldChg>
      <pc:sldChg chg="new del">
        <pc:chgData name="Alaina Kutcher" userId="ec0ada9d-ac71-4bb1-b4c7-67aae0a9ab87" providerId="ADAL" clId="{7C48A9EA-9409-4BBC-9E78-960B7B82B382}" dt="2026-01-07T20:58:26.534" v="37" actId="680"/>
        <pc:sldMkLst>
          <pc:docMk/>
          <pc:sldMk cId="1570972295" sldId="261"/>
        </pc:sldMkLst>
      </pc:sldChg>
      <pc:sldChg chg="new del">
        <pc:chgData name="Alaina Kutcher" userId="ec0ada9d-ac71-4bb1-b4c7-67aae0a9ab87" providerId="ADAL" clId="{7C48A9EA-9409-4BBC-9E78-960B7B82B382}" dt="2026-01-07T20:58:15.173" v="33" actId="47"/>
        <pc:sldMkLst>
          <pc:docMk/>
          <pc:sldMk cId="1608406351" sldId="261"/>
        </pc:sldMkLst>
      </pc:sldChg>
      <pc:sldChg chg="add del">
        <pc:chgData name="Alaina Kutcher" userId="ec0ada9d-ac71-4bb1-b4c7-67aae0a9ab87" providerId="ADAL" clId="{7C48A9EA-9409-4BBC-9E78-960B7B82B382}" dt="2026-01-07T20:58:23.671" v="35" actId="2890"/>
        <pc:sldMkLst>
          <pc:docMk/>
          <pc:sldMk cId="2061630776" sldId="261"/>
        </pc:sldMkLst>
      </pc:sldChg>
      <pc:sldChg chg="new">
        <pc:chgData name="Alaina Kutcher" userId="ec0ada9d-ac71-4bb1-b4c7-67aae0a9ab87" providerId="ADAL" clId="{7C48A9EA-9409-4BBC-9E78-960B7B82B382}" dt="2026-01-07T20:58:30.410" v="38" actId="680"/>
        <pc:sldMkLst>
          <pc:docMk/>
          <pc:sldMk cId="2966173643" sldId="261"/>
        </pc:sldMkLst>
      </pc:sldChg>
      <pc:sldChg chg="new">
        <pc:chgData name="Alaina Kutcher" userId="ec0ada9d-ac71-4bb1-b4c7-67aae0a9ab87" providerId="ADAL" clId="{7C48A9EA-9409-4BBC-9E78-960B7B82B382}" dt="2026-01-07T20:58:34.239" v="39" actId="680"/>
        <pc:sldMkLst>
          <pc:docMk/>
          <pc:sldMk cId="779512932" sldId="262"/>
        </pc:sldMkLst>
      </pc:sldChg>
      <pc:sldChg chg="new">
        <pc:chgData name="Alaina Kutcher" userId="ec0ada9d-ac71-4bb1-b4c7-67aae0a9ab87" providerId="ADAL" clId="{7C48A9EA-9409-4BBC-9E78-960B7B82B382}" dt="2026-01-07T20:58:36.753" v="40" actId="680"/>
        <pc:sldMkLst>
          <pc:docMk/>
          <pc:sldMk cId="557305352" sldId="263"/>
        </pc:sldMkLst>
      </pc:sldChg>
      <pc:sldChg chg="new">
        <pc:chgData name="Alaina Kutcher" userId="ec0ada9d-ac71-4bb1-b4c7-67aae0a9ab87" providerId="ADAL" clId="{7C48A9EA-9409-4BBC-9E78-960B7B82B382}" dt="2026-01-07T20:58:39.086" v="41" actId="680"/>
        <pc:sldMkLst>
          <pc:docMk/>
          <pc:sldMk cId="2450996756" sldId="264"/>
        </pc:sldMkLst>
      </pc:sldChg>
      <pc:sldChg chg="new">
        <pc:chgData name="Alaina Kutcher" userId="ec0ada9d-ac71-4bb1-b4c7-67aae0a9ab87" providerId="ADAL" clId="{7C48A9EA-9409-4BBC-9E78-960B7B82B382}" dt="2026-01-07T20:58:41.510" v="42" actId="680"/>
        <pc:sldMkLst>
          <pc:docMk/>
          <pc:sldMk cId="219819810" sldId="265"/>
        </pc:sldMkLst>
      </pc:sldChg>
      <pc:sldChg chg="new del">
        <pc:chgData name="Alaina Kutcher" userId="ec0ada9d-ac71-4bb1-b4c7-67aae0a9ab87" providerId="ADAL" clId="{7C48A9EA-9409-4BBC-9E78-960B7B82B382}" dt="2026-01-07T20:58:47.824" v="45" actId="47"/>
        <pc:sldMkLst>
          <pc:docMk/>
          <pc:sldMk cId="1509175160" sldId="266"/>
        </pc:sldMkLst>
      </pc:sldChg>
      <pc:sldChg chg="new">
        <pc:chgData name="Alaina Kutcher" userId="ec0ada9d-ac71-4bb1-b4c7-67aae0a9ab87" providerId="ADAL" clId="{7C48A9EA-9409-4BBC-9E78-960B7B82B382}" dt="2026-01-07T20:58:45.389" v="44" actId="680"/>
        <pc:sldMkLst>
          <pc:docMk/>
          <pc:sldMk cId="3210086813" sldId="267"/>
        </pc:sldMkLst>
      </pc:sldChg>
      <pc:sldChg chg="new del">
        <pc:chgData name="Alaina Kutcher" userId="ec0ada9d-ac71-4bb1-b4c7-67aae0a9ab87" providerId="ADAL" clId="{7C48A9EA-9409-4BBC-9E78-960B7B82B382}" dt="2026-01-07T20:58:54.985" v="48" actId="47"/>
        <pc:sldMkLst>
          <pc:docMk/>
          <pc:sldMk cId="1889356091" sldId="268"/>
        </pc:sldMkLst>
      </pc:sldChg>
      <pc:sldChg chg="new">
        <pc:chgData name="Alaina Kutcher" userId="ec0ada9d-ac71-4bb1-b4c7-67aae0a9ab87" providerId="ADAL" clId="{7C48A9EA-9409-4BBC-9E78-960B7B82B382}" dt="2026-01-07T20:58:53.379" v="47" actId="680"/>
        <pc:sldMkLst>
          <pc:docMk/>
          <pc:sldMk cId="498953541" sldId="269"/>
        </pc:sldMkLst>
      </pc:sldChg>
      <pc:sldChg chg="new">
        <pc:chgData name="Alaina Kutcher" userId="ec0ada9d-ac71-4bb1-b4c7-67aae0a9ab87" providerId="ADAL" clId="{7C48A9EA-9409-4BBC-9E78-960B7B82B382}" dt="2026-01-07T20:59:02.204" v="49" actId="680"/>
        <pc:sldMkLst>
          <pc:docMk/>
          <pc:sldMk cId="1757428071" sldId="270"/>
        </pc:sldMkLst>
      </pc:sldChg>
      <pc:sldChg chg="new">
        <pc:chgData name="Alaina Kutcher" userId="ec0ada9d-ac71-4bb1-b4c7-67aae0a9ab87" providerId="ADAL" clId="{7C48A9EA-9409-4BBC-9E78-960B7B82B382}" dt="2026-01-07T20:59:06.437" v="50" actId="680"/>
        <pc:sldMkLst>
          <pc:docMk/>
          <pc:sldMk cId="162533334" sldId="271"/>
        </pc:sldMkLst>
      </pc:sldChg>
      <pc:sldChg chg="new">
        <pc:chgData name="Alaina Kutcher" userId="ec0ada9d-ac71-4bb1-b4c7-67aae0a9ab87" providerId="ADAL" clId="{7C48A9EA-9409-4BBC-9E78-960B7B82B382}" dt="2026-01-07T20:59:08.966" v="51" actId="680"/>
        <pc:sldMkLst>
          <pc:docMk/>
          <pc:sldMk cId="1511361554" sldId="272"/>
        </pc:sldMkLst>
      </pc:sldChg>
      <pc:sldChg chg="new">
        <pc:chgData name="Alaina Kutcher" userId="ec0ada9d-ac71-4bb1-b4c7-67aae0a9ab87" providerId="ADAL" clId="{7C48A9EA-9409-4BBC-9E78-960B7B82B382}" dt="2026-01-07T20:59:12.353" v="52" actId="680"/>
        <pc:sldMkLst>
          <pc:docMk/>
          <pc:sldMk cId="4110804708" sldId="273"/>
        </pc:sldMkLst>
      </pc:sldChg>
      <pc:sldChg chg="new">
        <pc:chgData name="Alaina Kutcher" userId="ec0ada9d-ac71-4bb1-b4c7-67aae0a9ab87" providerId="ADAL" clId="{7C48A9EA-9409-4BBC-9E78-960B7B82B382}" dt="2026-01-07T20:59:15.157" v="53" actId="680"/>
        <pc:sldMkLst>
          <pc:docMk/>
          <pc:sldMk cId="2972894773" sldId="274"/>
        </pc:sldMkLst>
      </pc:sldChg>
      <pc:sldChg chg="new">
        <pc:chgData name="Alaina Kutcher" userId="ec0ada9d-ac71-4bb1-b4c7-67aae0a9ab87" providerId="ADAL" clId="{7C48A9EA-9409-4BBC-9E78-960B7B82B382}" dt="2026-01-07T20:59:18.260" v="54" actId="680"/>
        <pc:sldMkLst>
          <pc:docMk/>
          <pc:sldMk cId="552492184" sldId="275"/>
        </pc:sldMkLst>
      </pc:sldChg>
      <pc:sldMasterChg chg="addSldLayout modSldLayout">
        <pc:chgData name="Alaina Kutcher" userId="ec0ada9d-ac71-4bb1-b4c7-67aae0a9ab87" providerId="ADAL" clId="{7C48A9EA-9409-4BBC-9E78-960B7B82B382}" dt="2026-01-07T20:57:31.816" v="27"/>
        <pc:sldMasterMkLst>
          <pc:docMk/>
          <pc:sldMasterMk cId="2825801933" sldId="2147483657"/>
        </pc:sldMasterMkLst>
        <pc:sldLayoutChg chg="setBg">
          <pc:chgData name="Alaina Kutcher" userId="ec0ada9d-ac71-4bb1-b4c7-67aae0a9ab87" providerId="ADAL" clId="{7C48A9EA-9409-4BBC-9E78-960B7B82B382}" dt="2026-01-07T20:55:43.567" v="1"/>
          <pc:sldLayoutMkLst>
            <pc:docMk/>
            <pc:sldMasterMk cId="2825801933" sldId="2147483657"/>
            <pc:sldLayoutMk cId="4007183517" sldId="2147483654"/>
          </pc:sldLayoutMkLst>
        </pc:sldLayoutChg>
        <pc:sldLayoutChg chg="setBg">
          <pc:chgData name="Alaina Kutcher" userId="ec0ada9d-ac71-4bb1-b4c7-67aae0a9ab87" providerId="ADAL" clId="{7C48A9EA-9409-4BBC-9E78-960B7B82B382}" dt="2026-01-07T20:55:55.357" v="4"/>
          <pc:sldLayoutMkLst>
            <pc:docMk/>
            <pc:sldMasterMk cId="2825801933" sldId="2147483657"/>
            <pc:sldLayoutMk cId="1337113474" sldId="2147483655"/>
          </pc:sldLayoutMkLst>
        </pc:sldLayoutChg>
        <pc:sldLayoutChg chg="setBg">
          <pc:chgData name="Alaina Kutcher" userId="ec0ada9d-ac71-4bb1-b4c7-67aae0a9ab87" providerId="ADAL" clId="{7C48A9EA-9409-4BBC-9E78-960B7B82B382}" dt="2026-01-07T20:56:04.119" v="6"/>
          <pc:sldLayoutMkLst>
            <pc:docMk/>
            <pc:sldMasterMk cId="2825801933" sldId="2147483657"/>
            <pc:sldLayoutMk cId="2657499122" sldId="2147483656"/>
          </pc:sldLayoutMkLst>
        </pc:sldLayoutChg>
        <pc:sldLayoutChg chg="add mod modTransition setBg">
          <pc:chgData name="Alaina Kutcher" userId="ec0ada9d-ac71-4bb1-b4c7-67aae0a9ab87" providerId="ADAL" clId="{7C48A9EA-9409-4BBC-9E78-960B7B82B382}" dt="2026-01-07T20:56:12.453" v="8"/>
          <pc:sldLayoutMkLst>
            <pc:docMk/>
            <pc:sldMasterMk cId="2825801933" sldId="2147483657"/>
            <pc:sldLayoutMk cId="3481990358" sldId="2147483670"/>
          </pc:sldLayoutMkLst>
        </pc:sldLayoutChg>
        <pc:sldLayoutChg chg="add mod replId modTransition setBg">
          <pc:chgData name="Alaina Kutcher" userId="ec0ada9d-ac71-4bb1-b4c7-67aae0a9ab87" providerId="ADAL" clId="{7C48A9EA-9409-4BBC-9E78-960B7B82B382}" dt="2026-01-07T20:56:23.419" v="10"/>
          <pc:sldLayoutMkLst>
            <pc:docMk/>
            <pc:sldMasterMk cId="2825801933" sldId="2147483657"/>
            <pc:sldLayoutMk cId="2859819775" sldId="2147483671"/>
          </pc:sldLayoutMkLst>
        </pc:sldLayoutChg>
        <pc:sldLayoutChg chg="add mod replId modTransition setBg">
          <pc:chgData name="Alaina Kutcher" userId="ec0ada9d-ac71-4bb1-b4c7-67aae0a9ab87" providerId="ADAL" clId="{7C48A9EA-9409-4BBC-9E78-960B7B82B382}" dt="2026-01-07T20:56:31.658" v="12"/>
          <pc:sldLayoutMkLst>
            <pc:docMk/>
            <pc:sldMasterMk cId="2825801933" sldId="2147483657"/>
            <pc:sldLayoutMk cId="3901955011" sldId="2147483672"/>
          </pc:sldLayoutMkLst>
        </pc:sldLayoutChg>
        <pc:sldLayoutChg chg="add mod replId modTransition setBg">
          <pc:chgData name="Alaina Kutcher" userId="ec0ada9d-ac71-4bb1-b4c7-67aae0a9ab87" providerId="ADAL" clId="{7C48A9EA-9409-4BBC-9E78-960B7B82B382}" dt="2026-01-07T20:56:37.272" v="14"/>
          <pc:sldLayoutMkLst>
            <pc:docMk/>
            <pc:sldMasterMk cId="2825801933" sldId="2147483657"/>
            <pc:sldLayoutMk cId="3447768039" sldId="2147483673"/>
          </pc:sldLayoutMkLst>
        </pc:sldLayoutChg>
        <pc:sldLayoutChg chg="add mod replId modTransition setBg">
          <pc:chgData name="Alaina Kutcher" userId="ec0ada9d-ac71-4bb1-b4c7-67aae0a9ab87" providerId="ADAL" clId="{7C48A9EA-9409-4BBC-9E78-960B7B82B382}" dt="2026-01-07T20:56:45.037" v="16"/>
          <pc:sldLayoutMkLst>
            <pc:docMk/>
            <pc:sldMasterMk cId="2825801933" sldId="2147483657"/>
            <pc:sldLayoutMk cId="1444647701" sldId="2147483674"/>
          </pc:sldLayoutMkLst>
        </pc:sldLayoutChg>
        <pc:sldLayoutChg chg="add mod replId modTransition setBg">
          <pc:chgData name="Alaina Kutcher" userId="ec0ada9d-ac71-4bb1-b4c7-67aae0a9ab87" providerId="ADAL" clId="{7C48A9EA-9409-4BBC-9E78-960B7B82B382}" dt="2026-01-07T20:56:53.749" v="18"/>
          <pc:sldLayoutMkLst>
            <pc:docMk/>
            <pc:sldMasterMk cId="2825801933" sldId="2147483657"/>
            <pc:sldLayoutMk cId="3137596489" sldId="2147483675"/>
          </pc:sldLayoutMkLst>
        </pc:sldLayoutChg>
        <pc:sldLayoutChg chg="add mod replId modTransition setBg">
          <pc:chgData name="Alaina Kutcher" userId="ec0ada9d-ac71-4bb1-b4c7-67aae0a9ab87" providerId="ADAL" clId="{7C48A9EA-9409-4BBC-9E78-960B7B82B382}" dt="2026-01-07T20:57:01.623" v="20"/>
          <pc:sldLayoutMkLst>
            <pc:docMk/>
            <pc:sldMasterMk cId="2825801933" sldId="2147483657"/>
            <pc:sldLayoutMk cId="2611907362" sldId="2147483676"/>
          </pc:sldLayoutMkLst>
        </pc:sldLayoutChg>
        <pc:sldLayoutChg chg="add mod replId modTransition setBg">
          <pc:chgData name="Alaina Kutcher" userId="ec0ada9d-ac71-4bb1-b4c7-67aae0a9ab87" providerId="ADAL" clId="{7C48A9EA-9409-4BBC-9E78-960B7B82B382}" dt="2026-01-07T20:57:16.981" v="23"/>
          <pc:sldLayoutMkLst>
            <pc:docMk/>
            <pc:sldMasterMk cId="2825801933" sldId="2147483657"/>
            <pc:sldLayoutMk cId="1275174845" sldId="2147483677"/>
          </pc:sldLayoutMkLst>
        </pc:sldLayoutChg>
        <pc:sldLayoutChg chg="add mod modTransition setBg">
          <pc:chgData name="Alaina Kutcher" userId="ec0ada9d-ac71-4bb1-b4c7-67aae0a9ab87" providerId="ADAL" clId="{7C48A9EA-9409-4BBC-9E78-960B7B82B382}" dt="2026-01-07T20:57:24.334" v="25"/>
          <pc:sldLayoutMkLst>
            <pc:docMk/>
            <pc:sldMasterMk cId="2825801933" sldId="2147483657"/>
            <pc:sldLayoutMk cId="3528641365" sldId="2147483678"/>
          </pc:sldLayoutMkLst>
        </pc:sldLayoutChg>
        <pc:sldLayoutChg chg="add mod replId modTransition setBg">
          <pc:chgData name="Alaina Kutcher" userId="ec0ada9d-ac71-4bb1-b4c7-67aae0a9ab87" providerId="ADAL" clId="{7C48A9EA-9409-4BBC-9E78-960B7B82B382}" dt="2026-01-07T20:57:31.816" v="27"/>
          <pc:sldLayoutMkLst>
            <pc:docMk/>
            <pc:sldMasterMk cId="2825801933" sldId="2147483657"/>
            <pc:sldLayoutMk cId="2599735528" sldId="214748367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51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819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1955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768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647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96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907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5174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641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973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407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92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242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2093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7183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7113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99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990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580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800100" rtl="0" eaLnBrk="1" latinLnBrk="0" hangingPunct="1">
        <a:lnSpc>
          <a:spcPct val="90000"/>
        </a:lnSpc>
        <a:spcBef>
          <a:spcPct val="0"/>
        </a:spcBef>
        <a:buNone/>
        <a:defRPr sz="3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025" indent="-200025" algn="l" defTabSz="800100" rtl="0" eaLnBrk="1" latinLnBrk="0" hangingPunct="1">
        <a:lnSpc>
          <a:spcPct val="90000"/>
        </a:lnSpc>
        <a:spcBef>
          <a:spcPts val="875"/>
        </a:spcBef>
        <a:buFont typeface="Arial" panose="020B0604020202020204" pitchFamily="34" charset="0"/>
        <a:buChar char="•"/>
        <a:defRPr sz="2450" kern="1200">
          <a:solidFill>
            <a:schemeClr val="tx1"/>
          </a:solidFill>
          <a:latin typeface="+mn-lt"/>
          <a:ea typeface="+mn-ea"/>
          <a:cs typeface="+mn-cs"/>
        </a:defRPr>
      </a:lvl1pPr>
      <a:lvl2pPr marL="6000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001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3pPr>
      <a:lvl4pPr marL="14001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8002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2002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6003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4004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4000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0002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4003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8003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2004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4406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819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086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8953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7428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33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361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804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894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492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160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0489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670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854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173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9512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305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996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8A5E0E7E975344BF4F7151E64E9669" ma:contentTypeVersion="12" ma:contentTypeDescription="Create a new document." ma:contentTypeScope="" ma:versionID="e3172e518b99cb4dad587e8272021531">
  <xsd:schema xmlns:xsd="http://www.w3.org/2001/XMLSchema" xmlns:xs="http://www.w3.org/2001/XMLSchema" xmlns:p="http://schemas.microsoft.com/office/2006/metadata/properties" xmlns:ns2="5c7237cb-3dc3-4ffb-b02f-beadb59e4c36" xmlns:ns3="387c4ff1-c32e-4d69-a596-9fa01adb9a8e" targetNamespace="http://schemas.microsoft.com/office/2006/metadata/properties" ma:root="true" ma:fieldsID="9b56d6de1dadb2d2fbb71b9c4a3482eb" ns2:_="" ns3:_="">
    <xsd:import namespace="5c7237cb-3dc3-4ffb-b02f-beadb59e4c36"/>
    <xsd:import namespace="387c4ff1-c32e-4d69-a596-9fa01adb9a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237cb-3dc3-4ffb-b02f-beadb59e4c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21a70a2-4337-4c4c-a157-bb3cee34a8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7c4ff1-c32e-4d69-a596-9fa01adb9a8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04038ef-a4bc-4dab-b2c0-e791e06e883b}" ma:internalName="TaxCatchAll" ma:showField="CatchAllData" ma:web="387c4ff1-c32e-4d69-a596-9fa01adb9a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87c4ff1-c32e-4d69-a596-9fa01adb9a8e" xsi:nil="true"/>
    <lcf76f155ced4ddcb4097134ff3c332f xmlns="5c7237cb-3dc3-4ffb-b02f-beadb59e4c3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8C9810E-BBAD-432F-A1EA-BC50C133DC4D}"/>
</file>

<file path=customXml/itemProps2.xml><?xml version="1.0" encoding="utf-8"?>
<ds:datastoreItem xmlns:ds="http://schemas.openxmlformats.org/officeDocument/2006/customXml" ds:itemID="{E3941F95-760D-4341-BAF1-CF0D4DEC5CFD}"/>
</file>

<file path=customXml/itemProps3.xml><?xml version="1.0" encoding="utf-8"?>
<ds:datastoreItem xmlns:ds="http://schemas.openxmlformats.org/officeDocument/2006/customXml" ds:itemID="{8D64B461-DD22-4DB8-BAA1-92A66686EE6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0</Words>
  <Application>Microsoft Office PowerPoint</Application>
  <PresentationFormat>Custom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Alaina Kutcher</dc:creator>
  <cp:lastModifiedBy>Alaina Kutcher</cp:lastModifiedBy>
  <cp:revision>1</cp:revision>
  <dcterms:created xsi:type="dcterms:W3CDTF">2026-01-07T20:45:47Z</dcterms:created>
  <dcterms:modified xsi:type="dcterms:W3CDTF">2026-01-07T20:59:23Z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0x010100998A5E0E7E975344BF4F7151E64E9669</vt:lpwstr>
  </property>
</Properties>
</file>